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a220f6eb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a220f6eb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a42a68d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a42a68d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4b2448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4b2448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a220f6eb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a220f6eb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a220f6eb1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a220f6eb1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a220f6eb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a220f6eb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550" y="1634650"/>
            <a:ext cx="4962800" cy="350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25" y="259575"/>
            <a:ext cx="3741125" cy="37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908850" y="367375"/>
            <a:ext cx="53985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Perth Amboy High School Main Campus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2020-2021 School Year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Ms. Landi:</a:t>
            </a: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38300" y="1628200"/>
            <a:ext cx="5555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 Teacher of Students with Disabilities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Kean University graduate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 Teacher for 11 years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9th year at Perth Amboy High School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Worked as the Sophomore Junior </a:t>
            </a:r>
            <a:r>
              <a:rPr lang="en" sz="17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Class of 2021</a:t>
            </a: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Advisor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on my Masters Degree at Kean University</a:t>
            </a:r>
            <a:endParaRPr sz="140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5" y="1519100"/>
            <a:ext cx="2105312" cy="210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06475" y="3879175"/>
            <a:ext cx="3000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Lato"/>
                <a:ea typeface="Lato"/>
                <a:cs typeface="Lato"/>
                <a:sym typeface="Lato"/>
              </a:rPr>
              <a:t>tinalandi@paps.net</a:t>
            </a:r>
            <a:endParaRPr sz="2200" b="1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5500" y="295050"/>
            <a:ext cx="1333150" cy="13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Mr. W. Clark:</a:t>
            </a:r>
            <a:endParaRPr b="1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38300" y="1628200"/>
            <a:ext cx="5555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Teacher of Students with Disabilities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Virginia graduate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17th year as a Educator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 Football Coach at PAHS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5" name="Google Shape;85;p15"/>
          <p:cNvSpPr txBox="1"/>
          <p:nvPr/>
        </p:nvSpPr>
        <p:spPr>
          <a:xfrm>
            <a:off x="106475" y="3879175"/>
            <a:ext cx="3000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Lato"/>
                <a:ea typeface="Lato"/>
                <a:cs typeface="Lato"/>
                <a:sym typeface="Lato"/>
              </a:rPr>
              <a:t>willclark@paps.net</a:t>
            </a:r>
            <a:endParaRPr sz="2200" b="1"/>
          </a:p>
        </p:txBody>
      </p:sp>
      <p:sp>
        <p:nvSpPr>
          <p:cNvPr id="86" name="Google Shape;86;p15"/>
          <p:cNvSpPr txBox="1"/>
          <p:nvPr/>
        </p:nvSpPr>
        <p:spPr>
          <a:xfrm>
            <a:off x="935175" y="2515325"/>
            <a:ext cx="1660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6" y="1751706"/>
            <a:ext cx="1882175" cy="18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809525" y="3879175"/>
            <a:ext cx="3285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u="sng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PANTHER PRIDE</a:t>
            </a:r>
            <a:endParaRPr sz="2600" i="1" u="sng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Mr. D. Clark:</a:t>
            </a:r>
            <a:endParaRPr b="1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138300" y="1628200"/>
            <a:ext cx="5555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Perth Amboy High School graduate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Retired Perth Amboy Police Officer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8th year in the district as a Paraprofessional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Varsity Baseball Coach at PAHS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JV Basketball Coach at PAHS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Freshman Football Coach at PAHS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5" name="Google Shape;95;p16"/>
          <p:cNvSpPr txBox="1"/>
          <p:nvPr/>
        </p:nvSpPr>
        <p:spPr>
          <a:xfrm>
            <a:off x="106475" y="3879175"/>
            <a:ext cx="3000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Lato"/>
                <a:ea typeface="Lato"/>
                <a:cs typeface="Lato"/>
                <a:sym typeface="Lato"/>
              </a:rPr>
              <a:t>damoclark@paps.net</a:t>
            </a:r>
            <a:endParaRPr sz="2200" b="1"/>
          </a:p>
        </p:txBody>
      </p:sp>
      <p:sp>
        <p:nvSpPr>
          <p:cNvPr id="96" name="Google Shape;96;p16"/>
          <p:cNvSpPr txBox="1"/>
          <p:nvPr/>
        </p:nvSpPr>
        <p:spPr>
          <a:xfrm>
            <a:off x="935175" y="2515325"/>
            <a:ext cx="1660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6" y="1751706"/>
            <a:ext cx="1882175" cy="18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English II Syllabus (Grade 10)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2227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year we will be covering the following:</a:t>
            </a:r>
            <a:endParaRPr sz="2000"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Springboard Reading Workshop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Springboard Writing Workshop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Novel Study: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The Great Gatsby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Drama Study: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Julius Caesar</a:t>
            </a:r>
            <a:endParaRPr sz="20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700" y="559919"/>
            <a:ext cx="1574025" cy="15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449650" y="3250875"/>
            <a:ext cx="3490200" cy="10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Springboard’s reading and writing programs allow the students to have a more focused instruction with practice in various crucial skills.</a:t>
            </a:r>
            <a:endParaRPr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Grading Policy</a:t>
            </a:r>
            <a:endParaRPr b="1"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95350" y="1689450"/>
            <a:ext cx="8222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35 % Classwork</a:t>
            </a: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5 % Homework</a:t>
            </a: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60 % Formal/Informal Assignments </a:t>
            </a: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(Tests, Projects, Quizzes, Essays)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91850" y="3902875"/>
            <a:ext cx="92307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Because we are in remote learning (and computers and the internet are sometimes unreliable), students will always be given extra time to complete assignments.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Class rules and expectations: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2204350" y="1653275"/>
            <a:ext cx="6939600" cy="3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 on time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 not exit until they have been told to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Cameras must be on at all times and students must be in full view (participation points are deducted for noncompliance)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must be on mute at all times (unless they have a question)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should not be on their phones or playing video games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AutoNum type="arabicPeriod"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must be respectful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1899550" cy="18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</vt:lpstr>
      <vt:lpstr>Lato</vt:lpstr>
      <vt:lpstr>Arial</vt:lpstr>
      <vt:lpstr>Raleway</vt:lpstr>
      <vt:lpstr>Impact</vt:lpstr>
      <vt:lpstr>Calibri</vt:lpstr>
      <vt:lpstr>Material</vt:lpstr>
      <vt:lpstr>PowerPoint Presentation</vt:lpstr>
      <vt:lpstr>About Ms. Landi:</vt:lpstr>
      <vt:lpstr>About Mr. W. Clark:</vt:lpstr>
      <vt:lpstr>About Mr. D. Clark:</vt:lpstr>
      <vt:lpstr>English II Syllabus (Grade 10)</vt:lpstr>
      <vt:lpstr>Grading Policy</vt:lpstr>
      <vt:lpstr>Class rules and expectations: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 : TINA</dc:creator>
  <cp:lastModifiedBy>LANDI : TINA</cp:lastModifiedBy>
  <cp:revision>1</cp:revision>
  <dcterms:modified xsi:type="dcterms:W3CDTF">2020-09-22T15:04:19Z</dcterms:modified>
</cp:coreProperties>
</file>